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Poppins" panose="00000500000000000000" pitchFamily="2" charset="0"/>
      <p:regular r:id="rId3"/>
      <p:bold r:id="rId4"/>
      <p:italic r:id="rId5"/>
      <p:boldItalic r:id="rId6"/>
    </p:embeddedFont>
  </p:embeddedFontLst>
  <p:custDataLst>
    <p:tags r:id="rId7"/>
  </p:custDataLst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807" autoAdjust="0"/>
  </p:normalViewPr>
  <p:slideViewPr>
    <p:cSldViewPr>
      <p:cViewPr varScale="1">
        <p:scale>
          <a:sx n="67" d="100"/>
          <a:sy n="67" d="100"/>
        </p:scale>
        <p:origin x="932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tags" Target="tags/tag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bleStyles" Target="tableStyles.xml"/><Relationship Id="rId5" Type="http://schemas.openxmlformats.org/officeDocument/2006/relationships/font" Target="fonts/font3.fntdata"/><Relationship Id="rId10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py Patel" userId="b5e8033a423efe45" providerId="LiveId" clId="{0E9B5BFE-13CD-4181-86FD-EF9A2708CA96}"/>
    <pc:docChg chg="modSld">
      <pc:chgData name="Poppy Patel" userId="b5e8033a423efe45" providerId="LiveId" clId="{0E9B5BFE-13CD-4181-86FD-EF9A2708CA96}" dt="2025-07-15T11:39:22.922" v="24"/>
      <pc:docMkLst>
        <pc:docMk/>
      </pc:docMkLst>
      <pc:sldChg chg="modSp mod">
        <pc:chgData name="Poppy Patel" userId="b5e8033a423efe45" providerId="LiveId" clId="{0E9B5BFE-13CD-4181-86FD-EF9A2708CA96}" dt="2025-07-15T11:39:22.922" v="24"/>
        <pc:sldMkLst>
          <pc:docMk/>
          <pc:sldMk cId="0" sldId="256"/>
        </pc:sldMkLst>
      </pc:sldChg>
    </pc:docChg>
  </pc:docChgLst>
  <pc:docChgLst>
    <pc:chgData name="Poppy Patel" userId="b5e8033a423efe45" providerId="LiveId" clId="{3C11DF2B-6205-4A62-A65A-FE92BA997B68}"/>
    <pc:docChg chg="undo custSel modSld">
      <pc:chgData name="Poppy Patel" userId="b5e8033a423efe45" providerId="LiveId" clId="{3C11DF2B-6205-4A62-A65A-FE92BA997B68}" dt="2025-10-13T09:32:04.128" v="364" actId="20577"/>
      <pc:docMkLst>
        <pc:docMk/>
      </pc:docMkLst>
      <pc:sldChg chg="modSp mod">
        <pc:chgData name="Poppy Patel" userId="b5e8033a423efe45" providerId="LiveId" clId="{3C11DF2B-6205-4A62-A65A-FE92BA997B68}" dt="2025-10-13T09:32:04.128" v="364" actId="20577"/>
        <pc:sldMkLst>
          <pc:docMk/>
          <pc:sldMk cId="0" sldId="256"/>
        </pc:sldMkLst>
        <pc:spChg chg="mod">
          <ac:chgData name="Poppy Patel" userId="b5e8033a423efe45" providerId="LiveId" clId="{3C11DF2B-6205-4A62-A65A-FE92BA997B68}" dt="2025-10-13T09:32:04.128" v="364" actId="20577"/>
          <ac:spMkLst>
            <pc:docMk/>
            <pc:sldMk cId="0" sldId="256"/>
            <ac:spMk id="16" creationId="{00000000-0000-0000-0000-000000000000}"/>
          </ac:spMkLst>
        </pc:spChg>
        <pc:spChg chg="mod">
          <ac:chgData name="Poppy Patel" userId="b5e8033a423efe45" providerId="LiveId" clId="{3C11DF2B-6205-4A62-A65A-FE92BA997B68}" dt="2025-10-01T10:58:25.357" v="90" actId="20577"/>
          <ac:spMkLst>
            <pc:docMk/>
            <pc:sldMk cId="0" sldId="256"/>
            <ac:spMk id="3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3131997" y="0"/>
                </a:moveTo>
                <a:lnTo>
                  <a:pt x="0" y="0"/>
                </a:lnTo>
                <a:lnTo>
                  <a:pt x="0" y="5633999"/>
                </a:lnTo>
                <a:lnTo>
                  <a:pt x="3131997" y="5633999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714356" y="1746008"/>
            <a:ext cx="1190625" cy="1501775"/>
          </a:xfrm>
          <a:custGeom>
            <a:avLst/>
            <a:gdLst/>
            <a:ahLst/>
            <a:cxnLst/>
            <a:rect l="l" t="t" r="r" b="b"/>
            <a:pathLst>
              <a:path w="1190625" h="1501775">
                <a:moveTo>
                  <a:pt x="0" y="1501508"/>
                </a:moveTo>
                <a:lnTo>
                  <a:pt x="1190345" y="1501508"/>
                </a:lnTo>
                <a:lnTo>
                  <a:pt x="1190345" y="0"/>
                </a:lnTo>
                <a:lnTo>
                  <a:pt x="0" y="0"/>
                </a:lnTo>
                <a:lnTo>
                  <a:pt x="0" y="150150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714356" y="3347999"/>
            <a:ext cx="2533015" cy="735330"/>
          </a:xfrm>
          <a:custGeom>
            <a:avLst/>
            <a:gdLst/>
            <a:ahLst/>
            <a:cxnLst/>
            <a:rect l="l" t="t" r="r" b="b"/>
            <a:pathLst>
              <a:path w="2533015" h="735329">
                <a:moveTo>
                  <a:pt x="0" y="735253"/>
                </a:moveTo>
                <a:lnTo>
                  <a:pt x="2532684" y="735253"/>
                </a:lnTo>
                <a:lnTo>
                  <a:pt x="2532684" y="0"/>
                </a:lnTo>
                <a:lnTo>
                  <a:pt x="0" y="0"/>
                </a:lnTo>
                <a:lnTo>
                  <a:pt x="0" y="735253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3717531" y="5904814"/>
            <a:ext cx="5269230" cy="1294130"/>
          </a:xfrm>
          <a:custGeom>
            <a:avLst/>
            <a:gdLst/>
            <a:ahLst/>
            <a:cxnLst/>
            <a:rect l="l" t="t" r="r" b="b"/>
            <a:pathLst>
              <a:path w="5269230" h="1294129">
                <a:moveTo>
                  <a:pt x="0" y="1294053"/>
                </a:moveTo>
                <a:lnTo>
                  <a:pt x="5268683" y="1294053"/>
                </a:lnTo>
                <a:lnTo>
                  <a:pt x="5268683" y="0"/>
                </a:lnTo>
                <a:lnTo>
                  <a:pt x="0" y="0"/>
                </a:lnTo>
                <a:lnTo>
                  <a:pt x="0" y="1294053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714356" y="4179608"/>
            <a:ext cx="2533015" cy="1626235"/>
          </a:xfrm>
          <a:custGeom>
            <a:avLst/>
            <a:gdLst/>
            <a:ahLst/>
            <a:cxnLst/>
            <a:rect l="l" t="t" r="r" b="b"/>
            <a:pathLst>
              <a:path w="2533015" h="1626235">
                <a:moveTo>
                  <a:pt x="0" y="1626196"/>
                </a:moveTo>
                <a:lnTo>
                  <a:pt x="2532684" y="1626196"/>
                </a:lnTo>
                <a:lnTo>
                  <a:pt x="2532684" y="0"/>
                </a:lnTo>
                <a:lnTo>
                  <a:pt x="0" y="0"/>
                </a:lnTo>
                <a:lnTo>
                  <a:pt x="0" y="162619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6403060" y="2942463"/>
            <a:ext cx="2585720" cy="2858770"/>
          </a:xfrm>
          <a:custGeom>
            <a:avLst/>
            <a:gdLst/>
            <a:ahLst/>
            <a:cxnLst/>
            <a:rect l="l" t="t" r="r" b="b"/>
            <a:pathLst>
              <a:path w="2585720" h="2858770">
                <a:moveTo>
                  <a:pt x="0" y="2858300"/>
                </a:moveTo>
                <a:lnTo>
                  <a:pt x="2585351" y="2858300"/>
                </a:lnTo>
                <a:lnTo>
                  <a:pt x="2585351" y="0"/>
                </a:lnTo>
                <a:lnTo>
                  <a:pt x="0" y="0"/>
                </a:lnTo>
                <a:lnTo>
                  <a:pt x="0" y="2858300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6397828" y="1746008"/>
            <a:ext cx="2585720" cy="1090930"/>
          </a:xfrm>
          <a:custGeom>
            <a:avLst/>
            <a:gdLst/>
            <a:ahLst/>
            <a:cxnLst/>
            <a:rect l="l" t="t" r="r" b="b"/>
            <a:pathLst>
              <a:path w="2585720" h="1090930">
                <a:moveTo>
                  <a:pt x="0" y="1090701"/>
                </a:moveTo>
                <a:lnTo>
                  <a:pt x="2585351" y="1090701"/>
                </a:lnTo>
                <a:lnTo>
                  <a:pt x="2585351" y="0"/>
                </a:lnTo>
                <a:lnTo>
                  <a:pt x="0" y="0"/>
                </a:lnTo>
                <a:lnTo>
                  <a:pt x="0" y="1090701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479219"/>
            <a:ext cx="9566800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net.com/tech/jaw-dropping-next-gen-tech-the-most-stunning-reveals-from-ces-2025/" TargetMode="External"/><Relationship Id="rId3" Type="http://schemas.openxmlformats.org/officeDocument/2006/relationships/hyperlink" Target="http://www.youtube.com/watch?v=-4A_wdR0Ukc" TargetMode="External"/><Relationship Id="rId7" Type="http://schemas.openxmlformats.org/officeDocument/2006/relationships/hyperlink" Target="https://www.firstcareers.co.uk/careers/what-is-like-to-be-a-helicopter-mission-controller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eachablemachine.withgoogle.com/" TargetMode="External"/><Relationship Id="rId5" Type="http://schemas.openxmlformats.org/officeDocument/2006/relationships/hyperlink" Target="http://www.youtube.com/watch?v=3bJ7RChxMWQ" TargetMode="External"/><Relationship Id="rId4" Type="http://schemas.openxmlformats.org/officeDocument/2006/relationships/hyperlink" Target="http://www.youtube.com/watch?v=s8D00Tjc4I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479219"/>
            <a:ext cx="5106670" cy="906402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393700">
              <a:lnSpc>
                <a:spcPts val="2100"/>
              </a:lnSpc>
              <a:spcBef>
                <a:spcPts val="220"/>
              </a:spcBef>
            </a:pPr>
            <a:r>
              <a:rPr dirty="0"/>
              <a:t>Tech for Communication and </a:t>
            </a:r>
            <a:r>
              <a:rPr spc="-10"/>
              <a:t>Marketing </a:t>
            </a:r>
            <a:br>
              <a:rPr lang="en-US" spc="-10"/>
            </a:br>
            <a:endParaRPr lang="en-US" spc="-10" dirty="0"/>
          </a:p>
          <a:p>
            <a:pPr marL="12700" marR="5080">
              <a:lnSpc>
                <a:spcPct val="108300"/>
              </a:lnSpc>
              <a:spcBef>
                <a:spcPts val="80"/>
              </a:spcBef>
            </a:pPr>
            <a:r>
              <a:rPr lang="en-US" sz="1000" dirty="0"/>
              <a:t>To understand how technology is used for communication and marketing </a:t>
            </a:r>
            <a:r>
              <a:rPr lang="en-US" sz="1000" spc="-25" dirty="0"/>
              <a:t>and</a:t>
            </a:r>
            <a:r>
              <a:rPr lang="en-US" sz="1000" spc="500" dirty="0"/>
              <a:t> </a:t>
            </a:r>
            <a:r>
              <a:rPr lang="en-US" sz="1000" dirty="0"/>
              <a:t>broaden my knowledge of careers available in this </a:t>
            </a:r>
            <a:r>
              <a:rPr lang="en-US" sz="1000" spc="-10" dirty="0"/>
              <a:t>field</a:t>
            </a:r>
            <a:endParaRPr lang="en-US"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563299" y="1760305"/>
            <a:ext cx="1896110" cy="84074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homework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spcBef>
                <a:spcPts val="320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Crayons/Felt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Camera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attached to desktops or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2738305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TIME FOR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3227304"/>
            <a:ext cx="190944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3299" y="3716305"/>
            <a:ext cx="2629535" cy="90146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5080" indent="-64135" algn="l">
              <a:lnSpc>
                <a:spcPct val="104200"/>
              </a:lnSpc>
              <a:spcBef>
                <a:spcPts val="285"/>
              </a:spcBef>
              <a:buFontTx/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sure the machine learning activity works with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tablets/desktops</a:t>
            </a:r>
            <a:r>
              <a:rPr lang="en-US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NOTE: Students can use the device camera (if it has one) to complete this </a:t>
            </a:r>
            <a:r>
              <a:rPr lang="en-US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activity, or they can import images instead depending on your preference. </a:t>
            </a:r>
          </a:p>
          <a:p>
            <a:pPr marL="76200" marR="5080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99" y="4653280"/>
            <a:ext cx="2755900" cy="118554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 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 marR="76200">
              <a:lnSpc>
                <a:spcPct val="104200"/>
              </a:lnSpc>
              <a:spcBef>
                <a:spcPts val="28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Pupils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responsible,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competent,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618490">
              <a:lnSpc>
                <a:spcPct val="104200"/>
              </a:lnSpc>
              <a:spcBef>
                <a:spcPts val="284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sz="8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800" b="1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echnology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emerging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4200"/>
              </a:lnSpc>
              <a:spcBef>
                <a:spcPts val="28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sz="8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English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speeches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presentations,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expressing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and keeping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4994" y="359994"/>
            <a:ext cx="4257001" cy="120601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779999" y="2059057"/>
            <a:ext cx="1046480" cy="10782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27876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Marketing? (5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4295" algn="l">
              <a:lnSpc>
                <a:spcPts val="700"/>
              </a:lnSpc>
              <a:spcBef>
                <a:spcPts val="285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 to discuss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recommendations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 – which is 13 years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featured 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463477" y="1750019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63477" y="2021360"/>
            <a:ext cx="2456180" cy="66738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business?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89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ever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heard of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hashtag?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have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them? 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answers to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questions:</a:t>
            </a:r>
            <a:r>
              <a:rPr sz="600" spc="1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https://www.youtube.com/watch?v=-4A_wdR0Ukc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pairs/small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456613" y="2914200"/>
            <a:ext cx="16192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79999" y="4187856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819510" y="4272842"/>
            <a:ext cx="2398395" cy="1331134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lang="en-US"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Communicating using Augmented Reality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lang="en-US" sz="600" b="1" spc="-2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1750" algn="l">
              <a:lnSpc>
                <a:spcPts val="700"/>
              </a:lnSpc>
              <a:spcBef>
                <a:spcPts val="305"/>
              </a:spcBef>
            </a:pP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 Designers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constantly trying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 we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communicate through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devices.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order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at marketing and communication, we need to be flexible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constantly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effectively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audience/consumers.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other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words,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time, we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 it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42570" algn="l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 an app called </a:t>
            </a:r>
            <a:r>
              <a:rPr lang="en-US" sz="60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Vuforia Chalk. </a:t>
            </a:r>
            <a:r>
              <a:rPr sz="600" spc="50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https://www.youtube.com/watch?v=s</a:t>
            </a:r>
            <a:r>
              <a:rPr lang="en-US"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6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D00Tjc4Ic</a:t>
            </a:r>
            <a:endParaRPr lang="en-US" sz="600" u="sng" spc="-10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42570" algn="l">
              <a:lnSpc>
                <a:spcPts val="700"/>
              </a:lnSpc>
              <a:spcBef>
                <a:spcPts val="285"/>
              </a:spcBef>
            </a:pPr>
            <a:r>
              <a:rPr lang="en-US" sz="600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This app doesn’t exist anymore, but many similar apps have built on this tech and developed it further.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the students think this kind of technology helps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what are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benefits? How else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use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  <a:r>
              <a:rPr lang="en-US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this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79999" y="3343556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79999" y="3614897"/>
            <a:ext cx="2315210" cy="3644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watching, discuss the 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 path: What led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technology career?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 about their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783174" y="5903531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83174" y="6174870"/>
            <a:ext cx="5112385" cy="99001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humans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communicate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machines?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4290" algn="l">
              <a:lnSpc>
                <a:spcPts val="680"/>
              </a:lnSpc>
              <a:spcBef>
                <a:spcPts val="32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children if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have ever heard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machine learning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before? Have they ever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seen a computer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machine complete 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which they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thought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human could do? Watch the 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and discuss what machine learning means –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 students think the advantages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disadvantages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communicating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machines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are/will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229"/>
              </a:spcBef>
            </a:pPr>
            <a:r>
              <a:rPr sz="600" u="sng" spc="-1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https://www.youtube.com/watch?v=3bJ7RChxMWQ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68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children to log onto the following site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complete some machine learning themselves.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could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the tutorial video together as 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 them to watch this individually 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groups.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NOTE: Students can use the device camera (if it has one) to complete this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activity, or they can import images instead depending on your preference. </a:t>
            </a:r>
          </a:p>
          <a:p>
            <a:pPr algn="l">
              <a:lnSpc>
                <a:spcPct val="100000"/>
              </a:lnSpc>
              <a:spcBef>
                <a:spcPts val="225"/>
              </a:spcBef>
            </a:pPr>
            <a:r>
              <a:rPr lang="en-GB"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https://teachablemachine.withgoogle.com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047170" y="1744097"/>
            <a:ext cx="1190625" cy="1501775"/>
          </a:xfrm>
          <a:custGeom>
            <a:avLst/>
            <a:gdLst/>
            <a:ahLst/>
            <a:cxnLst/>
            <a:rect l="l" t="t" r="r" b="b"/>
            <a:pathLst>
              <a:path w="1190625" h="1501775">
                <a:moveTo>
                  <a:pt x="0" y="1501508"/>
                </a:moveTo>
                <a:lnTo>
                  <a:pt x="1190345" y="1501508"/>
                </a:lnTo>
                <a:lnTo>
                  <a:pt x="1190345" y="0"/>
                </a:lnTo>
                <a:lnTo>
                  <a:pt x="0" y="0"/>
                </a:lnTo>
                <a:lnTo>
                  <a:pt x="0" y="150150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3779999" y="1759019"/>
            <a:ext cx="15113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332230" algn="l"/>
              </a:tabLst>
            </a:pPr>
            <a:r>
              <a:rPr sz="3450" b="1" spc="-75" baseline="1207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3450" b="1" baseline="1207" dirty="0">
                <a:solidFill>
                  <a:srgbClr val="EB5750"/>
                </a:solidFill>
                <a:latin typeface="Poppins"/>
                <a:cs typeface="Poppins"/>
              </a:rPr>
              <a:t>	</a:t>
            </a:r>
            <a:r>
              <a:rPr sz="2300" b="1" spc="-50" dirty="0">
                <a:solidFill>
                  <a:srgbClr val="EB5750"/>
                </a:solidFill>
                <a:latin typeface="Poppins"/>
                <a:cs typeface="Poppins"/>
              </a:rPr>
              <a:t>2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112815" y="2061278"/>
            <a:ext cx="1049020" cy="90473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R="182880" algn="l">
              <a:lnSpc>
                <a:spcPts val="680"/>
              </a:lnSpc>
              <a:spcBef>
                <a:spcPts val="155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Marketing?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3980" algn="l">
              <a:lnSpc>
                <a:spcPts val="67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PPT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R="93980" algn="l">
              <a:lnSpc>
                <a:spcPts val="67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any of </a:t>
            </a:r>
            <a:r>
              <a:rPr sz="6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9135300" y="3537648"/>
            <a:ext cx="1190625" cy="1287780"/>
          </a:xfrm>
          <a:custGeom>
            <a:avLst/>
            <a:gdLst/>
            <a:ahLst/>
            <a:cxnLst/>
            <a:rect l="l" t="t" r="r" b="b"/>
            <a:pathLst>
              <a:path w="1190625" h="1287779">
                <a:moveTo>
                  <a:pt x="0" y="1287348"/>
                </a:moveTo>
                <a:lnTo>
                  <a:pt x="1190345" y="1287348"/>
                </a:lnTo>
                <a:lnTo>
                  <a:pt x="1190345" y="0"/>
                </a:lnTo>
                <a:lnTo>
                  <a:pt x="0" y="0"/>
                </a:lnTo>
                <a:lnTo>
                  <a:pt x="0" y="128734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9138475" y="1751514"/>
            <a:ext cx="1190625" cy="1699260"/>
          </a:xfrm>
          <a:custGeom>
            <a:avLst/>
            <a:gdLst/>
            <a:ahLst/>
            <a:cxnLst/>
            <a:rect l="l" t="t" r="r" b="b"/>
            <a:pathLst>
              <a:path w="1190625" h="1699260">
                <a:moveTo>
                  <a:pt x="0" y="1699018"/>
                </a:moveTo>
                <a:lnTo>
                  <a:pt x="1190345" y="1699018"/>
                </a:lnTo>
                <a:lnTo>
                  <a:pt x="1190345" y="0"/>
                </a:lnTo>
                <a:lnTo>
                  <a:pt x="0" y="0"/>
                </a:lnTo>
                <a:lnTo>
                  <a:pt x="0" y="169901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9204128" y="1753731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9204128" y="2058531"/>
            <a:ext cx="1069340" cy="1351652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43180" algn="l">
              <a:lnSpc>
                <a:spcPts val="700"/>
              </a:lnSpc>
              <a:spcBef>
                <a:spcPts val="14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Coastguard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1435" algn="l">
              <a:lnSpc>
                <a:spcPts val="670"/>
              </a:lnSpc>
              <a:spcBef>
                <a:spcPts val="26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information below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to discuss how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technology have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helped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coastguard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their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channels: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https://www.firstcareers.co.uk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/</a:t>
            </a:r>
            <a:b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</a:b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careers/what-</a:t>
            </a:r>
            <a:r>
              <a:rPr sz="6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is-like-to-be-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a-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helicopter-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mission-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controller/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67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the job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involve?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9200953" y="3545899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200952" y="3821050"/>
            <a:ext cx="1098747" cy="660437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3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8735" algn="l">
              <a:lnSpc>
                <a:spcPts val="700"/>
              </a:lnSpc>
              <a:spcBef>
                <a:spcPts val="275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yourself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careers?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600" spc="5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8735" algn="l">
              <a:lnSpc>
                <a:spcPts val="700"/>
              </a:lnSpc>
              <a:spcBef>
                <a:spcPts val="275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anythin</a:t>
            </a:r>
            <a:r>
              <a:rPr lang="en-GB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particularly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</a:t>
            </a:r>
            <a:r>
              <a:rPr sz="6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9135300" y="4927053"/>
            <a:ext cx="1190625" cy="2268855"/>
          </a:xfrm>
          <a:custGeom>
            <a:avLst/>
            <a:gdLst/>
            <a:ahLst/>
            <a:cxnLst/>
            <a:rect l="l" t="t" r="r" b="b"/>
            <a:pathLst>
              <a:path w="1190625" h="2268854">
                <a:moveTo>
                  <a:pt x="0" y="2268753"/>
                </a:moveTo>
                <a:lnTo>
                  <a:pt x="1190345" y="2268753"/>
                </a:lnTo>
                <a:lnTo>
                  <a:pt x="1190345" y="0"/>
                </a:lnTo>
                <a:lnTo>
                  <a:pt x="0" y="0"/>
                </a:lnTo>
                <a:lnTo>
                  <a:pt x="0" y="22687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9200953" y="4922614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spc="-25" dirty="0">
                <a:solidFill>
                  <a:srgbClr val="EB5750"/>
                </a:solidFill>
                <a:latin typeface="Poppins"/>
                <a:cs typeface="Poppins"/>
              </a:rPr>
              <a:t>10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200953" y="5240114"/>
            <a:ext cx="1069975" cy="160031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20955" algn="l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</a:t>
            </a:r>
            <a:r>
              <a:rPr sz="600" b="1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sz="600" b="1" spc="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sz="600" b="1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4775" algn="l">
              <a:lnSpc>
                <a:spcPct val="938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Interview adults at home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students at school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gather data about how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tech 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communicate: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a variety 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summarise what you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92405" algn="l">
              <a:lnSpc>
                <a:spcPts val="670"/>
              </a:lnSpc>
              <a:spcBef>
                <a:spcPts val="30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ideas: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use most often?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 algn="l">
              <a:lnSpc>
                <a:spcPts val="67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someone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didn’t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English, what would you use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translate? How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changed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15A737B5-F3B9-CDA2-46D1-E10776B5C3C1}"/>
              </a:ext>
            </a:extLst>
          </p:cNvPr>
          <p:cNvSpPr txBox="1"/>
          <p:nvPr/>
        </p:nvSpPr>
        <p:spPr>
          <a:xfrm>
            <a:off x="6474477" y="3113921"/>
            <a:ext cx="2447925" cy="2795637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360"/>
              </a:spcBef>
            </a:pP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campaign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piece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(45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Split the students into groups of 4-8. From the following website either pre-select or allow the students to choose one of the up and coming gadgets of 2025 (click through the items here): </a:t>
            </a:r>
          </a:p>
          <a:p>
            <a:r>
              <a:rPr lang="en-US" sz="600"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</a:t>
            </a:r>
            <a:r>
              <a:rPr lang="en-US" sz="600" dirty="0">
                <a:effectLst/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://www.cnet.com/tech/jaw-dropping-next-gen-tech-the-most-stunning-reveals-from-ces-2025/</a:t>
            </a:r>
            <a:endParaRPr lang="en-US" sz="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the 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going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in pairs/individually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campaign for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product.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(actual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roles)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class/another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240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 algn="l">
              <a:lnSpc>
                <a:spcPts val="700"/>
              </a:lnSpc>
              <a:spcBef>
                <a:spcPts val="305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Analysts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internet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look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products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explain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different/better.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research,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be.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600" spc="-15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 algn="l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responsibilities: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 algn="l">
              <a:lnSpc>
                <a:spcPts val="700"/>
              </a:lnSpc>
              <a:spcBef>
                <a:spcPts val="305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Managers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slogan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upon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scheme/images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throughout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 algn="l">
              <a:lnSpc>
                <a:spcPts val="700"/>
              </a:lnSpc>
              <a:spcBef>
                <a:spcPts val="280"/>
              </a:spcBef>
            </a:pP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Managers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tweets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advertise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product.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appropriate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hashtags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followers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3820" algn="l">
              <a:lnSpc>
                <a:spcPts val="700"/>
              </a:lnSpc>
              <a:spcBef>
                <a:spcPts val="285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Developer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script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record/create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advert for your product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could be used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social media.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sz="600" spc="5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be on Adobe Spark or any other video editing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software.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3820" algn="l">
              <a:lnSpc>
                <a:spcPts val="700"/>
              </a:lnSpc>
              <a:spcBef>
                <a:spcPts val="285"/>
              </a:spcBef>
            </a:pPr>
            <a:r>
              <a:rPr lang="en-US"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finish,</a:t>
            </a:r>
            <a:r>
              <a:rPr lang="en-US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lang="en-US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en-US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a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</a:t>
            </a:r>
            <a:r>
              <a:rPr lang="en-US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lang="en-US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campaigns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83820" algn="l">
              <a:lnSpc>
                <a:spcPts val="700"/>
              </a:lnSpc>
              <a:spcBef>
                <a:spcPts val="285"/>
              </a:spcBef>
            </a:pP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5D3E1D-2265-7AB0-4C56-F3AC452096EC}"/>
              </a:ext>
            </a:extLst>
          </p:cNvPr>
          <p:cNvSpPr txBox="1"/>
          <p:nvPr/>
        </p:nvSpPr>
        <p:spPr>
          <a:xfrm>
            <a:off x="8718224" y="1555592"/>
            <a:ext cx="1745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800" b="0" i="0" u="none" strike="noStrike" cap="none" dirty="0">
                <a:latin typeface="Poppins" pitchFamily="2" charset="77"/>
                <a:ea typeface="Lora"/>
                <a:cs typeface="Poppins" pitchFamily="2" charset="77"/>
                <a:sym typeface="Lora"/>
              </a:rPr>
              <a:t>© Tech She Can 2022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1162</Words>
  <Application>Microsoft Office PowerPoint</Application>
  <PresentationFormat>Custom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Poppins</vt:lpstr>
      <vt:lpstr>Calibri</vt:lpstr>
      <vt:lpstr>Office Theme</vt:lpstr>
      <vt:lpstr>Tech for Communication and Marketing   To understand how technology is used for communication and marketing and broaden my knowledge of careers available in this field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Communication and Marketing (Mid Tech) To understand how technology is used for communication and marketing and broaden my knowledge of careers available in this field</dc:title>
  <dc:creator>Poppy Patel</dc:creator>
  <cp:lastModifiedBy>Poppy Patel</cp:lastModifiedBy>
  <cp:revision>6</cp:revision>
  <dcterms:created xsi:type="dcterms:W3CDTF">2022-06-09T09:17:48Z</dcterms:created>
  <dcterms:modified xsi:type="dcterms:W3CDTF">2025-10-13T09:32:10Z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2019-09-23T00:00:00Z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2022-06-09T00:00:00Z</vt:filetime>
  </property>
</Properties>
</file>